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E4234-C102-41FB-B2BA-77E7E920CA8B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CA7B2-C8FC-4325-8988-22EA26F67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0816C0-EE5A-4E87-AFFB-E81E5B5A4119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36693-8837-4C47-B226-6DCC08E038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EB087A-EC55-46FE-BC5A-B0E0E9ECAEFD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29950-3B8C-4540-A23A-2E3FF21E7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AC7DAD-72BA-44C6-B813-DD81331C597C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F21F-410A-482F-8A08-6C8F12F4C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5E00CE-4016-4EB0-9A90-8EA812D6F76F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7DF8-FD1B-45EA-9D56-BFEA84F7F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395D63-4514-4252-8D0F-249BAC26A7C0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25668-966D-4F3C-8106-5E8A7F040F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5AA044-2090-443D-A7AC-07B0B7773D2C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2B499-345B-42E0-8A3F-168A52D88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B6A62-7420-40BF-AE1F-CEF74A592E7D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E8EE7-16F7-44BC-A0C2-D3D8C2597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36580-4FBA-450C-ABCC-30A22256A1DE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9A0BD-135C-453A-BA4E-57F9FF8A39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62810E-983A-467C-9A88-A57D2240C135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8DF71-8371-4C09-AF48-0194720DB9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C0AB68-3B69-4055-8774-7E3593709EDE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96F67-BE02-4346-9B67-6F5B11DF2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4B113BD-09DC-4D10-95B0-2DA52D6B262A}" type="datetimeFigureOut">
              <a:rPr lang="en-US"/>
              <a:pPr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FE9BEA0-B352-4381-A242-D1B9AED29F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29200" y="381000"/>
            <a:ext cx="373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3505200"/>
            <a:ext cx="8001000" cy="1470025"/>
          </a:xfrm>
        </p:spPr>
        <p:txBody>
          <a:bodyPr/>
          <a:lstStyle/>
          <a:p>
            <a:r>
              <a:rPr lang="en-US" sz="6000" dirty="0" smtClean="0">
                <a:solidFill>
                  <a:srgbClr val="00B050"/>
                </a:solidFill>
                <a:latin typeface="Arial Black" pitchFamily="34" charset="0"/>
              </a:rPr>
              <a:t>U.S. </a:t>
            </a:r>
            <a:r>
              <a:rPr lang="en-US" sz="6000" dirty="0" smtClean="0">
                <a:solidFill>
                  <a:srgbClr val="00B050"/>
                </a:solidFill>
                <a:latin typeface="Arial Black" pitchFamily="34" charset="0"/>
              </a:rPr>
              <a:t>Great Historical Figures</a:t>
            </a:r>
            <a: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Who is in the hidden picture? Be the first to find out.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85800"/>
            <a:ext cx="142868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2362200"/>
            <a:ext cx="709841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Game 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05940"/>
            <a:ext cx="5554659" cy="652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27531" y="1752600"/>
            <a:ext cx="6170279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Abraham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Lincoln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105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96788" y="1752600"/>
            <a:ext cx="483177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Amelia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Earhart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20112"/>
            <a:ext cx="6369571" cy="658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96464" y="1752600"/>
            <a:ext cx="603242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Benjamin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Franklin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8533"/>
            <a:ext cx="6596634" cy="666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68976" y="1752600"/>
            <a:ext cx="5487400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David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Crockett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4939"/>
            <a:ext cx="6657728" cy="660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09719" y="1524000"/>
            <a:ext cx="5005922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Martin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Luther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King Jr.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730660" cy="663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00531" y="1524000"/>
            <a:ext cx="6824304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Neil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Armstrong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9264"/>
            <a:ext cx="5562600" cy="668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4852" y="2362200"/>
            <a:ext cx="727474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Rosa Parks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103911"/>
            <a:ext cx="5900260" cy="660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lowchart: Process 1"/>
          <p:cNvSpPr/>
          <p:nvPr/>
        </p:nvSpPr>
        <p:spPr>
          <a:xfrm>
            <a:off x="6705600" y="0"/>
            <a:ext cx="2438400" cy="16764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6705600" y="1600200"/>
            <a:ext cx="2438400" cy="1676400"/>
          </a:xfrm>
          <a:prstGeom prst="flowChartProcess">
            <a:avLst/>
          </a:prstGeom>
          <a:solidFill>
            <a:srgbClr val="0000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05600" y="3276600"/>
            <a:ext cx="2438400" cy="1600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705600" y="4876800"/>
            <a:ext cx="2438400" cy="1981200"/>
          </a:xfrm>
          <a:prstGeom prst="flowChartProcess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4495800" y="0"/>
            <a:ext cx="22098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4267200" y="1600200"/>
            <a:ext cx="2438400" cy="1676400"/>
          </a:xfrm>
          <a:prstGeom prst="flowChart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4267200" y="3276600"/>
            <a:ext cx="2438400" cy="16002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4267200" y="4876800"/>
            <a:ext cx="2438400" cy="19812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133600" y="0"/>
            <a:ext cx="2438400" cy="16764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133600" y="1600200"/>
            <a:ext cx="2438400" cy="1676400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2133600" y="3276600"/>
            <a:ext cx="2438400" cy="1600200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2133600" y="4876800"/>
            <a:ext cx="2438400" cy="19812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0" y="0"/>
            <a:ext cx="2438400" cy="1676400"/>
          </a:xfrm>
          <a:prstGeom prst="flowChartProcess">
            <a:avLst/>
          </a:prstGeom>
          <a:solidFill>
            <a:srgbClr val="99FF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0" y="1600200"/>
            <a:ext cx="2438400" cy="16764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3276600"/>
            <a:ext cx="2438400" cy="1600200"/>
          </a:xfrm>
          <a:prstGeom prst="flowChartProces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0" y="4876800"/>
            <a:ext cx="2438400" cy="1981200"/>
          </a:xfrm>
          <a:prstGeom prst="flowChartProcess">
            <a:avLst/>
          </a:prstGeom>
          <a:solidFill>
            <a:srgbClr val="FF006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Bevel 17"/>
          <p:cNvSpPr/>
          <p:nvPr/>
        </p:nvSpPr>
        <p:spPr>
          <a:xfrm>
            <a:off x="6248400" y="5943600"/>
            <a:ext cx="2895600" cy="914400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EEECE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5934670"/>
            <a:ext cx="25513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Remove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52403" y="2133600"/>
            <a:ext cx="6479658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Theodore </a:t>
            </a:r>
          </a:p>
          <a:p>
            <a:pPr algn="ctr">
              <a:defRPr/>
            </a:pPr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Roosevelt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7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8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8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0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dden Picture Games Template eas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34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Hidden Picture Games Template easy</vt:lpstr>
      <vt:lpstr>U.S. Great Historical Figures Who is in the hidden picture? Be the first to find out.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Hidden Picture Games Template</dc:title>
  <dc:creator>Jude</dc:creator>
  <cp:lastModifiedBy>Jude</cp:lastModifiedBy>
  <cp:revision>47</cp:revision>
  <dcterms:created xsi:type="dcterms:W3CDTF">2010-05-03T06:01:01Z</dcterms:created>
  <dcterms:modified xsi:type="dcterms:W3CDTF">2017-03-08T09:15:24Z</dcterms:modified>
</cp:coreProperties>
</file>